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8C0E3-5CC3-885B-9A59-08419AE447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B2DF7D-E62B-5700-2E04-276E5032A3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8129E-A0EB-F6DF-FD25-D5C79EEF1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661C-AD1A-4A66-BD88-DC9B5D6D005E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18B62-30EB-6D63-2BAB-1153448CF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164BE-7CFE-2E86-AB63-9BDC859EF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A58C-4C51-407B-BD55-D55D751DB6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02814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4DE2D-14E2-8C49-6EC2-83B2ACC95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8C40D2-C428-7E80-7958-C35668BE6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DC73A9-1C2A-C5EC-CE62-622A6FCBE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661C-AD1A-4A66-BD88-DC9B5D6D005E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1EF91-C63D-74B7-DF2A-6A9F6B5D9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633B1E-C7CA-100A-6E21-C77BA5CB5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A58C-4C51-407B-BD55-D55D751DB6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256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61B45F-FD0E-6C80-32E4-380046FAE1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728242-3812-AE9C-3DA5-774CC67D0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266A73-3F7F-EDA2-7FB4-19E4580C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661C-AD1A-4A66-BD88-DC9B5D6D005E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4E420-4464-BDE8-26A9-D1BA17552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D34758-2FFB-F0A6-3AF4-6499D82DC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A58C-4C51-407B-BD55-D55D751DB6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6902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544FC-3DED-EA57-F84E-8520AC46B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A263B-1259-D7E4-B2DF-F92F7ECAC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C4320-CEC0-D573-3090-C19955305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661C-AD1A-4A66-BD88-DC9B5D6D005E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4F271-200F-A726-64DD-3E1A9FA69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7360C-F3BB-3F2A-6860-C85B64BB2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A58C-4C51-407B-BD55-D55D751DB6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8865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7AC69-E0AF-C3F2-31F2-F6DC085BF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3D036F-5D06-47E9-B3BD-13DDDBF84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7C6A2-59C8-B24C-D6AA-D3797F2FA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661C-AD1A-4A66-BD88-DC9B5D6D005E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A1F28-EC6D-03BB-FB72-D47D64C87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DA24E-3242-5442-99BC-BDC8B39FC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A58C-4C51-407B-BD55-D55D751DB6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3001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CBD00-7888-02E7-4455-81FB1A302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6ECF3-912C-9D6F-B83B-9EF50B809F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F78B5A-CA86-6F8A-8B6D-7FB3FE9BDF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49F19A-20EF-075C-4A89-BFBF68DE4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661C-AD1A-4A66-BD88-DC9B5D6D005E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479308-8E9C-3381-B153-3759DA09C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45C68-F341-BE43-DCBE-69488FF76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A58C-4C51-407B-BD55-D55D751DB6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0541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BB35D-340C-49FC-8ECE-A1B35465F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A73D69-42ED-CA88-E424-1BCA4EDE3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D42A8B-614F-BADE-58BE-0C15FBEA3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3BE9D4-79D0-83F4-14A4-A13DC195FE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6B1DF9-0F5B-B232-D0BB-716C3CC66F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014AE4-C1D4-D5BE-2CF0-AC9D7352C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661C-AD1A-4A66-BD88-DC9B5D6D005E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3FE2FC-4FF0-460E-0D5C-91023E621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A333B3-6E33-33A8-1FD5-6DF413278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A58C-4C51-407B-BD55-D55D751DB6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3626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2CB0D-CE9A-CBAF-3596-38A685C47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5BCAED-699B-9F2E-571A-83700ECB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661C-AD1A-4A66-BD88-DC9B5D6D005E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900C21-BB14-5DE4-2CD4-52BDBBE25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C6F9E0-EF45-E775-1572-7BE92693E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A58C-4C51-407B-BD55-D55D751DB6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1029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15CB2F-1103-87C4-DD01-2BE767CFF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661C-AD1A-4A66-BD88-DC9B5D6D005E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C891B-3BF9-88AB-0F43-FBC4F7AAC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6A35DA-E3EB-4A26-4571-CC6C9B352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A58C-4C51-407B-BD55-D55D751DB6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269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9CAB2-AED1-B893-981E-D4F049B07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451E1-ECAB-5C62-B6A0-6B92F443D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E0F9B3-47F1-0EEC-4786-4FDC148411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0C2019-B49F-A954-7351-29E6C4C9E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661C-AD1A-4A66-BD88-DC9B5D6D005E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DCBD10-FEDF-0271-D642-784F600BC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B880C2-9054-BA64-97F8-78DC4CBFC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A58C-4C51-407B-BD55-D55D751DB6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060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EEA88-5568-DF76-69C6-3F22FDB2F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826CB8-85A8-AAD6-4CA7-FFED7AA179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D1677E-C8BE-134F-30CB-B385EF0FE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3F5C18-89D3-0612-7EC9-93014CA7C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661C-AD1A-4A66-BD88-DC9B5D6D005E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D7A09D-B73B-3A14-402B-2E2857EC0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E55157-A191-98F6-2495-F9075C4DC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A58C-4C51-407B-BD55-D55D751DB6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4730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AFFD1B-02B5-FFE9-9337-E1FB216E4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231D7E-2CE6-2C37-7F0B-5C12F1977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B4B094-03C9-0158-CD93-EF3E9CC6AD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8661C-AD1A-4A66-BD88-DC9B5D6D005E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71772E-4DA1-6A01-DF8F-5D7B976D30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4F6BB-B88C-B7B9-6978-01CA0EDB5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7A58C-4C51-407B-BD55-D55D751DB6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4516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E486224-8EFD-1D4C-EC37-AA0546E52634}"/>
              </a:ext>
            </a:extLst>
          </p:cNvPr>
          <p:cNvSpPr txBox="1"/>
          <p:nvPr/>
        </p:nvSpPr>
        <p:spPr>
          <a:xfrm>
            <a:off x="899254" y="746102"/>
            <a:ext cx="6423102" cy="4847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803275">
              <a:spcAft>
                <a:spcPts val="600"/>
              </a:spcAft>
              <a:tabLst>
                <a:tab pos="200025" algn="l"/>
              </a:tabLst>
            </a:pPr>
            <a:endParaRPr lang="en-US" sz="1200" b="1" u="sng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803275">
              <a:spcAft>
                <a:spcPts val="600"/>
              </a:spcAft>
              <a:tabLst>
                <a:tab pos="200025" algn="l"/>
              </a:tabLst>
            </a:pPr>
            <a:r>
              <a:rPr lang="en-US" sz="13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Admission </a:t>
            </a:r>
            <a:r>
              <a:rPr lang="en-US" sz="13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n-US" sz="1300" b="1" u="sng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Master of Engineering </a:t>
            </a:r>
            <a:r>
              <a:rPr lang="en-US" sz="1300" b="1" u="sng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Programs </a:t>
            </a:r>
            <a:endParaRPr lang="en-US" sz="1300" b="1" u="sng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803275">
              <a:spcAft>
                <a:spcPts val="600"/>
              </a:spcAft>
              <a:tabLst>
                <a:tab pos="200025" algn="l"/>
              </a:tabLst>
            </a:pPr>
            <a:r>
              <a:rPr lang="en-US" sz="13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Goa College of Engineering, </a:t>
            </a:r>
            <a:r>
              <a:rPr lang="en-US" sz="13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Farmagudi</a:t>
            </a:r>
            <a:r>
              <a:rPr lang="en-US" sz="1300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300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Ponda</a:t>
            </a:r>
            <a:endParaRPr lang="en-US" sz="1300" b="1" u="sng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179388">
              <a:spcBef>
                <a:spcPts val="300"/>
              </a:spcBef>
            </a:pP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1400" b="1" u="sng" dirty="0"/>
              <a:t>SPOT ROUND OF ADMISSION FOR MASTER OF ENGINEERING PROGRAMS </a:t>
            </a:r>
            <a:r>
              <a:rPr lang="en-US" sz="1400" b="1" u="sng" dirty="0" smtClean="0"/>
              <a:t>2026</a:t>
            </a:r>
            <a:endParaRPr lang="en-US" sz="1400" b="1" u="sng" dirty="0" smtClean="0"/>
          </a:p>
          <a:p>
            <a:pPr algn="ctr"/>
            <a:endParaRPr lang="en-IN" sz="1400" dirty="0"/>
          </a:p>
          <a:p>
            <a:pPr algn="just"/>
            <a:r>
              <a:rPr lang="en-US" sz="1400" dirty="0"/>
              <a:t>Spot round of admission for Master of Engineering Programs will be conducted at Goa College of Engineering, </a:t>
            </a:r>
            <a:r>
              <a:rPr lang="en-US" sz="1400" dirty="0" err="1"/>
              <a:t>Farmagudi</a:t>
            </a:r>
            <a:r>
              <a:rPr lang="en-US" sz="1400" dirty="0"/>
              <a:t>, Goa on </a:t>
            </a:r>
            <a:r>
              <a:rPr lang="en-US" sz="1400" dirty="0" smtClean="0"/>
              <a:t>Thursday, 13</a:t>
            </a:r>
            <a:r>
              <a:rPr lang="en-US" sz="1400" baseline="30000" dirty="0" smtClean="0"/>
              <a:t>th</a:t>
            </a:r>
            <a:r>
              <a:rPr lang="en-US" sz="1400" dirty="0" smtClean="0"/>
              <a:t> August 2026 </a:t>
            </a:r>
            <a:r>
              <a:rPr lang="en-US" sz="1400" dirty="0"/>
              <a:t>at </a:t>
            </a:r>
            <a:r>
              <a:rPr lang="en-US" sz="1400" dirty="0" smtClean="0"/>
              <a:t>10</a:t>
            </a:r>
            <a:r>
              <a:rPr lang="en-US" sz="1400" dirty="0" smtClean="0"/>
              <a:t>.30 </a:t>
            </a:r>
            <a:r>
              <a:rPr lang="en-US" sz="1400" dirty="0"/>
              <a:t>A</a:t>
            </a:r>
            <a:r>
              <a:rPr lang="en-US" sz="1400" dirty="0" smtClean="0"/>
              <a:t>M</a:t>
            </a:r>
            <a:r>
              <a:rPr lang="en-US" sz="1400" dirty="0"/>
              <a:t>. The interested </a:t>
            </a:r>
            <a:r>
              <a:rPr lang="en-US" sz="1400" dirty="0" smtClean="0"/>
              <a:t>candidates </a:t>
            </a:r>
            <a:r>
              <a:rPr lang="en-US" sz="1400" dirty="0"/>
              <a:t>shall be present at the venue. Those who have not applied earlier can also register for admission to spot round at </a:t>
            </a:r>
            <a:r>
              <a:rPr lang="en-US" sz="1400" dirty="0" smtClean="0"/>
              <a:t>10</a:t>
            </a:r>
            <a:r>
              <a:rPr lang="en-US" sz="1400" dirty="0" smtClean="0"/>
              <a:t>.00 AM </a:t>
            </a:r>
            <a:r>
              <a:rPr lang="en-US" sz="1400" dirty="0"/>
              <a:t>with all relevant certificates mentioned in the prospectus.  </a:t>
            </a:r>
            <a:endParaRPr lang="en-US" sz="1400" dirty="0" smtClean="0"/>
          </a:p>
          <a:p>
            <a:pPr algn="just"/>
            <a:endParaRPr lang="en-US" sz="1400" dirty="0"/>
          </a:p>
          <a:p>
            <a:pPr algn="just"/>
            <a:r>
              <a:rPr lang="en-US" sz="1400" dirty="0" smtClean="0"/>
              <a:t>Spot round of admission is for candidates having qualifying degree as per List I of clause 4. I of the prospectus. </a:t>
            </a:r>
          </a:p>
          <a:p>
            <a:pPr algn="just"/>
            <a:endParaRPr lang="en-IN" sz="1400" dirty="0"/>
          </a:p>
          <a:p>
            <a:r>
              <a:rPr lang="en-US" sz="1300" b="1" u="sng" dirty="0"/>
              <a:t>VENUE: Seminar Hall, Academic Section, GEC </a:t>
            </a:r>
            <a:endParaRPr lang="en-IN" sz="1300" dirty="0"/>
          </a:p>
          <a:p>
            <a:r>
              <a:rPr lang="en-US" sz="1300" b="1" u="sng" dirty="0"/>
              <a:t>Date &amp; Time of </a:t>
            </a:r>
            <a:r>
              <a:rPr lang="en-US" sz="1300" b="1" u="sng" dirty="0" smtClean="0"/>
              <a:t> Reporting for SPOT </a:t>
            </a:r>
            <a:r>
              <a:rPr lang="en-US" sz="1300" b="1" u="sng" dirty="0"/>
              <a:t>ROUND:    </a:t>
            </a:r>
            <a:r>
              <a:rPr lang="en-US" sz="1300" b="1" u="sng" dirty="0" smtClean="0"/>
              <a:t>13/08/2026 </a:t>
            </a:r>
            <a:r>
              <a:rPr lang="en-US" sz="1300" b="1" u="sng" dirty="0"/>
              <a:t>at </a:t>
            </a:r>
            <a:r>
              <a:rPr lang="en-US" sz="1300" b="1" u="sng" dirty="0" smtClean="0"/>
              <a:t>10</a:t>
            </a:r>
            <a:r>
              <a:rPr lang="en-US" sz="1300" b="1" u="sng" dirty="0" smtClean="0"/>
              <a:t>.00 AM</a:t>
            </a:r>
            <a:endParaRPr lang="en-IN" sz="1300" dirty="0"/>
          </a:p>
          <a:p>
            <a:pPr algn="just" defTabSz="179388">
              <a:lnSpc>
                <a:spcPct val="150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200" b="1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</a:t>
            </a:r>
            <a:endParaRPr lang="en-IN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</a:t>
            </a:r>
            <a:endParaRPr lang="en-US" sz="1200" dirty="0" smtClean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</a:t>
            </a:r>
            <a:r>
              <a:rPr lang="en-US" sz="1200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Dr. Krupashankara M.S.</a:t>
            </a:r>
            <a:endParaRPr lang="en-IN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4543425" algn="l"/>
              </a:tabLst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</a:t>
            </a:r>
            <a:r>
              <a:rPr lang="en-US" sz="1200" b="1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Principal</a:t>
            </a:r>
            <a:endParaRPr lang="en-IN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10" descr="Government of Goa Logo PNG Vector (CDR) Free Download">
            <a:extLst>
              <a:ext uri="{FF2B5EF4-FFF2-40B4-BE49-F238E27FC236}">
                <a16:creationId xmlns:a16="http://schemas.microsoft.com/office/drawing/2014/main" id="{DA4F8B3F-83D4-3755-BC3E-D6E8CD702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448" y="858644"/>
            <a:ext cx="598912" cy="86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92CA4C94-2E8C-F290-8323-CBB34E4F6BF9}"/>
              </a:ext>
            </a:extLst>
          </p:cNvPr>
          <p:cNvSpPr/>
          <p:nvPr/>
        </p:nvSpPr>
        <p:spPr>
          <a:xfrm>
            <a:off x="892098" y="1038473"/>
            <a:ext cx="933250" cy="7894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860" y="3852902"/>
            <a:ext cx="1025913" cy="108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92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1521</TotalTime>
  <Words>146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S Krupashankara</dc:creator>
  <cp:lastModifiedBy>KETAN</cp:lastModifiedBy>
  <cp:revision>21</cp:revision>
  <cp:lastPrinted>2025-08-22T06:52:09Z</cp:lastPrinted>
  <dcterms:created xsi:type="dcterms:W3CDTF">2024-08-19T20:13:13Z</dcterms:created>
  <dcterms:modified xsi:type="dcterms:W3CDTF">2026-07-28T04:38:31Z</dcterms:modified>
</cp:coreProperties>
</file>