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8C0E3-5CC3-885B-9A59-08419AE44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2DF7D-E62B-5700-2E04-276E5032A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8129E-A0EB-F6DF-FD25-D5C79EEF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18B62-30EB-6D63-2BAB-1153448C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164BE-7CFE-2E86-AB63-9BDC859E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281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DE2D-14E2-8C49-6EC2-83B2ACC9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C40D2-C428-7E80-7958-C35668BE6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C73A9-1C2A-C5EC-CE62-622A6FCB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1EF91-C63D-74B7-DF2A-6A9F6B5D9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33B1E-C7CA-100A-6E21-C77BA5CB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25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61B45F-FD0E-6C80-32E4-380046FAE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28242-3812-AE9C-3DA5-774CC67D0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66A73-3F7F-EDA2-7FB4-19E4580C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4E420-4464-BDE8-26A9-D1BA1755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34758-2FFB-F0A6-3AF4-6499D82DC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90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44FC-3DED-EA57-F84E-8520AC46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A263B-1259-D7E4-B2DF-F92F7ECAC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C4320-CEC0-D573-3090-C1995530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4F271-200F-A726-64DD-3E1A9FA6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7360C-F3BB-3F2A-6860-C85B64BB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86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AC69-E0AF-C3F2-31F2-F6DC085B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D036F-5D06-47E9-B3BD-13DDDBF84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7C6A2-59C8-B24C-D6AA-D3797F2F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A1F28-EC6D-03BB-FB72-D47D64C87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DA24E-3242-5442-99BC-BDC8B39FC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30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BD00-7888-02E7-4455-81FB1A30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ECF3-912C-9D6F-B83B-9EF50B809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78B5A-CA86-6F8A-8B6D-7FB3FE9BD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9F19A-20EF-075C-4A89-BFBF68DE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79308-8E9C-3381-B153-3759DA09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45C68-F341-BE43-DCBE-69488FF7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54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BB35D-340C-49FC-8ECE-A1B35465F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73D69-42ED-CA88-E424-1BCA4EDE3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42A8B-614F-BADE-58BE-0C15FBEA3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3BE9D4-79D0-83F4-14A4-A13DC195F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B1DF9-0F5B-B232-D0BB-716C3CC66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014AE4-C1D4-D5BE-2CF0-AC9D7352C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3FE2FC-4FF0-460E-0D5C-91023E62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333B3-6E33-33A8-1FD5-6DF41327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62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2CB0D-CE9A-CBAF-3596-38A685C4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BCAED-699B-9F2E-571A-83700ECB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00C21-BB14-5DE4-2CD4-52BDBBE2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C6F9E0-EF45-E775-1572-7BE92693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102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5CB2F-1103-87C4-DD01-2BE767CF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C891B-3BF9-88AB-0F43-FBC4F7AA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A35DA-E3EB-4A26-4571-CC6C9B35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69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CAB2-AED1-B893-981E-D4F049B0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451E1-ECAB-5C62-B6A0-6B92F443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0F9B3-47F1-0EEC-4786-4FDC14841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C2019-B49F-A954-7351-29E6C4C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CBD10-FEDF-0271-D642-784F600B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880C2-9054-BA64-97F8-78DC4CBF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06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EA88-5568-DF76-69C6-3F22FDB2F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826CB8-85A8-AAD6-4CA7-FFED7AA17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1677E-C8BE-134F-30CB-B385EF0FE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F5C18-89D3-0612-7EC9-93014CA7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7A09D-B73B-3A14-402B-2E2857EC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55157-A191-98F6-2495-F9075C4D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73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FFD1B-02B5-FFE9-9337-E1FB216E4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31D7E-2CE6-2C37-7F0B-5C12F197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4B094-03C9-0158-CD93-EF3E9CC6A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661C-AD1A-4A66-BD88-DC9B5D6D005E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772E-4DA1-6A01-DF8F-5D7B976D3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4F6BB-B88C-B7B9-6978-01CA0EDB5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A58C-4C51-407B-BD55-D55D751DB6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51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486224-8EFD-1D4C-EC37-AA0546E52634}"/>
              </a:ext>
            </a:extLst>
          </p:cNvPr>
          <p:cNvSpPr txBox="1"/>
          <p:nvPr/>
        </p:nvSpPr>
        <p:spPr>
          <a:xfrm>
            <a:off x="892098" y="858644"/>
            <a:ext cx="5408342" cy="54168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803275">
              <a:spcAft>
                <a:spcPts val="600"/>
              </a:spcAft>
              <a:tabLst>
                <a:tab pos="200025" algn="l"/>
              </a:tabLst>
            </a:pPr>
            <a:endParaRPr lang="en-US" sz="1200" b="1" u="sng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803275">
              <a:spcAft>
                <a:spcPts val="600"/>
              </a:spcAft>
              <a:tabLst>
                <a:tab pos="200025" algn="l"/>
              </a:tabLst>
            </a:pPr>
            <a:r>
              <a:rPr lang="en-US" sz="1200" b="1" u="sng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Admission </a:t>
            </a:r>
            <a:r>
              <a:rPr lang="en-US" sz="1200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sz="1200" b="1" u="sng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Master of Engineering </a:t>
            </a:r>
            <a:r>
              <a:rPr lang="en-US" sz="1200" b="1" u="sng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1200" b="1" u="sng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803275">
              <a:spcAft>
                <a:spcPts val="600"/>
              </a:spcAft>
              <a:tabLst>
                <a:tab pos="200025" algn="l"/>
              </a:tabLst>
            </a:pPr>
            <a:r>
              <a:rPr lang="en-US" sz="1200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 College of Engineering, </a:t>
            </a:r>
            <a:r>
              <a:rPr lang="en-US" sz="1200" b="1" u="sng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Farmagudi</a:t>
            </a:r>
            <a:r>
              <a:rPr lang="en-US" sz="1200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u="sng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Ponda</a:t>
            </a:r>
            <a:endParaRPr lang="en-US" sz="1200" b="1" u="sng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179388">
              <a:spcBef>
                <a:spcPts val="300"/>
              </a:spcBef>
            </a:pPr>
            <a:endParaRPr lang="en-US" sz="12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79388">
              <a:lnSpc>
                <a:spcPct val="150000"/>
              </a:lnSpc>
              <a:spcBef>
                <a:spcPts val="600"/>
              </a:spcBef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Applications for the admission to following Master of Engineering 	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12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Academic year 2024-25 are invited online by 	Principal, Goa College of Engineering,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Farmagudi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Ponda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Goa.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(Geotechnical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                         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 E. (Industrial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                              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(Power &amp; Energy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                  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(Electronics Comm. &amp; Instrumentation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</a:t>
            </a: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</a:t>
            </a:r>
            <a:r>
              <a:rPr lang="en-US" sz="12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(Industrial Automation &amp; Robotics)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(Structural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                               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(Information Technology &amp;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      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lvl="2" indent="-357188" defTabSz="179388">
              <a:spcBef>
                <a:spcPts val="600"/>
              </a:spcBef>
              <a:buFont typeface="+mj-lt"/>
              <a:buAutoNum type="arabicParenR"/>
              <a:tabLst>
                <a:tab pos="357188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M.E. Computer Science &amp; </a:t>
            </a:r>
            <a:r>
              <a:rPr lang="en-US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Engg</a:t>
            </a: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(Artificial Intelligence &amp; Machine Learning)                          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79388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candidates shall pay application fee of Rs. 1200/- in online mode. </a:t>
            </a:r>
            <a:r>
              <a:rPr lang="en-US" sz="12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last date for </a:t>
            </a:r>
            <a:r>
              <a:rPr lang="en-US" sz="12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submission of application </a:t>
            </a:r>
            <a:r>
              <a:rPr lang="en-US" sz="12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26 Aug. 2024 at </a:t>
            </a:r>
            <a:r>
              <a:rPr lang="en-US" sz="1200" b="1" u="sng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en-US" sz="1200" b="1" u="sng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://gecis.gec.ac.in</a:t>
            </a:r>
            <a:r>
              <a:rPr lang="en-US" sz="1200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</a:t>
            </a:r>
            <a:endParaRPr lang="en-IN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Dr. Krupashankara M.S.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43425" algn="l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</a:t>
            </a:r>
            <a:r>
              <a:rPr lang="en-US" sz="12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Principal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10" descr="Government of Goa Logo PNG Vector (CDR) Free Download">
            <a:extLst>
              <a:ext uri="{FF2B5EF4-FFF2-40B4-BE49-F238E27FC236}">
                <a16:creationId xmlns:a16="http://schemas.microsoft.com/office/drawing/2014/main" id="{DA4F8B3F-83D4-3755-BC3E-D6E8CD702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22" y="964910"/>
            <a:ext cx="598912" cy="86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7">
            <a:extLst>
              <a:ext uri="{FF2B5EF4-FFF2-40B4-BE49-F238E27FC236}">
                <a16:creationId xmlns:a16="http://schemas.microsoft.com/office/drawing/2014/main" id="{92CA4C94-2E8C-F290-8323-CBB34E4F6BF9}"/>
              </a:ext>
            </a:extLst>
          </p:cNvPr>
          <p:cNvSpPr/>
          <p:nvPr/>
        </p:nvSpPr>
        <p:spPr>
          <a:xfrm>
            <a:off x="892098" y="1038473"/>
            <a:ext cx="933250" cy="78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680762-57F5-E615-8EB4-1E78D4C05EF1}"/>
              </a:ext>
            </a:extLst>
          </p:cNvPr>
          <p:cNvSpPr/>
          <p:nvPr/>
        </p:nvSpPr>
        <p:spPr>
          <a:xfrm>
            <a:off x="5151863" y="2832410"/>
            <a:ext cx="1025913" cy="98130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1D2DC6-B27B-0A39-A46F-0B6C8C14952F}"/>
              </a:ext>
            </a:extLst>
          </p:cNvPr>
          <p:cNvSpPr txBox="1"/>
          <p:nvPr/>
        </p:nvSpPr>
        <p:spPr>
          <a:xfrm>
            <a:off x="5151863" y="3082641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QR Code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863" y="2781456"/>
            <a:ext cx="1025913" cy="108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9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 Krupashankara</dc:creator>
  <cp:lastModifiedBy>KETAN</cp:lastModifiedBy>
  <cp:revision>5</cp:revision>
  <cp:lastPrinted>2024-08-20T05:57:38Z</cp:lastPrinted>
  <dcterms:created xsi:type="dcterms:W3CDTF">2024-08-19T20:13:13Z</dcterms:created>
  <dcterms:modified xsi:type="dcterms:W3CDTF">2024-08-20T06:01:44Z</dcterms:modified>
</cp:coreProperties>
</file>